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75" r:id="rId3"/>
    <p:sldId id="273" r:id="rId4"/>
    <p:sldId id="274" r:id="rId5"/>
    <p:sldId id="257" r:id="rId6"/>
    <p:sldId id="258" r:id="rId7"/>
    <p:sldId id="259" r:id="rId8"/>
    <p:sldId id="260" r:id="rId9"/>
    <p:sldId id="261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035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66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66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6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821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146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00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59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42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242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22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5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362200"/>
            <a:ext cx="8229600" cy="1828800"/>
          </a:xfrm>
        </p:spPr>
        <p:txBody>
          <a:bodyPr>
            <a:noAutofit/>
          </a:bodyPr>
          <a:lstStyle/>
          <a:p>
            <a:r>
              <a:rPr lang="en-GB" sz="9600" dirty="0" smtClean="0">
                <a:latin typeface="Times New Roman" pitchFamily="18" charset="0"/>
                <a:cs typeface="Times New Roman" pitchFamily="18" charset="0"/>
              </a:rPr>
              <a:t>RC Ribbed Slabs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24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" y="-304800"/>
            <a:ext cx="8229600" cy="1143000"/>
          </a:xfrm>
        </p:spPr>
        <p:txBody>
          <a:bodyPr/>
          <a:lstStyle/>
          <a:p>
            <a:r>
              <a:rPr lang="en-GB" dirty="0" smtClean="0"/>
              <a:t>Meaning of word RIB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31710" cy="6226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" y="1828800"/>
            <a:ext cx="6664839" cy="5083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979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>One-way ribbed slab</a:t>
            </a:r>
            <a:br>
              <a:rPr lang="en-GB" sz="5400" dirty="0" smtClean="0"/>
            </a:br>
            <a:endParaRPr lang="en-US" sz="5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6204517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82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>Two-way ribbed slab</a:t>
            </a:r>
            <a:br>
              <a:rPr lang="en-GB" sz="5400" dirty="0" smtClean="0"/>
            </a:br>
            <a:r>
              <a:rPr lang="en-GB" sz="5400" dirty="0" smtClean="0"/>
              <a:t>Waffle slab</a:t>
            </a:r>
            <a:endParaRPr lang="en-US" sz="5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04999"/>
            <a:ext cx="6272955" cy="472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61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" y="19050"/>
            <a:ext cx="9220200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36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561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7999"/>
            <a:chOff x="0" y="0"/>
            <a:chExt cx="9144000" cy="685799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7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2057400"/>
              <a:ext cx="4495800" cy="2165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2324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546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afid\Desktop\ribbed slab\PP for ribbed slabs\20140103_0826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32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</TotalTime>
  <Words>13</Words>
  <Application>Microsoft Office PowerPoint</Application>
  <PresentationFormat>On-screen Show (4:3)</PresentationFormat>
  <Paragraphs>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RC Ribbed Slabs</vt:lpstr>
      <vt:lpstr>Meaning of word RIB</vt:lpstr>
      <vt:lpstr>One-way ribbed slab </vt:lpstr>
      <vt:lpstr>Two-way ribbed slab Waffle slab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RC Ribbed Slabs</dc:title>
  <dc:creator>Dr. Khatab</dc:creator>
  <cp:lastModifiedBy>Windows User</cp:lastModifiedBy>
  <cp:revision>34</cp:revision>
  <dcterms:created xsi:type="dcterms:W3CDTF">2006-08-16T00:00:00Z</dcterms:created>
  <dcterms:modified xsi:type="dcterms:W3CDTF">2018-11-11T15:51:50Z</dcterms:modified>
</cp:coreProperties>
</file>